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orben"/>
      <p:regular r:id="rId15"/>
    </p:embeddedFont>
    <p:embeddedFont>
      <p:font typeface="Corben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51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L'IA Générative : Un Défi Collectif et Politique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328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L'intelligence artificielle redéfinit notre rapport au travail et à la société. Elle soulève des questions éthiques, économiques et politiques fondamentales.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766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Cette présentation explore les enjeux sociétaux, technologiques et stratégiques de l'IA générative pour les décideurs européens.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9745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982176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957649"/>
            <a:ext cx="26385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par Julien Cothias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658" y="990362"/>
            <a:ext cx="7416046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L'IA : Une Question de Pouvoir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58" y="1954173"/>
            <a:ext cx="1041916" cy="15341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0113" y="2162532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Évolution Technique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70113" y="2613184"/>
            <a:ext cx="633102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Développement rapide des modèles. S'adapter ou risquer l'obsolescence.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58" y="3488293"/>
            <a:ext cx="1041916" cy="1250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0113" y="3696653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Enjeu Éthique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70113" y="4147304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Choix de gouvernance et visions du monde en compétition.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58" y="4738568"/>
            <a:ext cx="1041916" cy="1250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0113" y="4946928"/>
            <a:ext cx="2962632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Dimension Géopolitique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70113" y="5397579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Domination américaine et chinoise. Quelle place pour l'Europe?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58" y="5988844"/>
            <a:ext cx="1041916" cy="12502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0113" y="6197203"/>
            <a:ext cx="304847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Souveraineté Numérique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70113" y="6647855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Nécessité urgente face aux incertitudes internationales.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441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 Course à l'Adaptation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Innovation Rapide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Nouveaux modèles et capacités chaque trimestre.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Adaptation Continue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Mise à jour permanente des compétences et stratégies.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Expérimentation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Tester rapidement, apprendre, améliorer.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Opportunités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Avantages concurrentiels pour les adopteurs précoces.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75944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L'Écosystème des Outils d'IA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Applications Métier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614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Solutions finales pour utilisateurs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3323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Outils de Développement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39766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Langchain et frameworks spécialisés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3232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Plateforme d'Intégration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4274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Environnements de test et déploiement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Modèles de Base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37997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LLMs et fondations algorithmiques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7465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Le Rôle Crucial des Données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910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Datasets de Référence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Ressources essentielles pour calibrer les modèles d'IA et assurer leur pertinence.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2244"/>
            <a:ext cx="3030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Évaluation Rigoureuse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Mesures quantitatives et qualitatives pour garantir l'alignement avec les besoins métier.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Open Source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Partage des connaissances pour accélérer l'innovation et renforcer la transparence.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7311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L'Équilibre Data-Humanité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Bénéfices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Automatisation des tâches répétitives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Nouvelles capacités créatives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Analyse de données complexes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Personnalisation des services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Risques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Biais algorithmiques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Surveillance excessive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Déqualification professionnelle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Concentration du pouvoir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6179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Stratégies d'Adaptation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467" y="236612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Observer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3331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Veille technologique constante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69" y="378642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Expérimenter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4049554"/>
            <a:ext cx="367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Tests rapides avec budgets limités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90" y="520672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Intégrer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469850"/>
            <a:ext cx="42393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Déploiement agile des solutions viables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6627019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Former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890147"/>
            <a:ext cx="45539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Développement continu des compétences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956"/>
            <a:ext cx="12341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 Souveraineté Numérique : Un Enjeu Crucial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64048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2323743" y="4764048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2083832" y="45088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02" y="4551402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0604" y="5671304"/>
            <a:ext cx="2636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État Actuel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0604" y="6161723"/>
            <a:ext cx="26368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Retard européen face aux géants américains et chinois.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41181" y="4764048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1" name="Shape 7"/>
          <p:cNvSpPr/>
          <p:nvPr/>
        </p:nvSpPr>
        <p:spPr>
          <a:xfrm>
            <a:off x="5401270" y="45088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40" y="4551402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337923" y="5671304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Initiatives Européennes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4337923" y="6516053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Projets comme BLOOM et investissements récents.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8958620" y="4764048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6" name="Shape 11"/>
          <p:cNvSpPr/>
          <p:nvPr/>
        </p:nvSpPr>
        <p:spPr>
          <a:xfrm>
            <a:off x="8718709" y="45088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779" y="4551402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55362" y="5671304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Collaborations Public-Privé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55362" y="6516053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Alliances stratégiques pour consolider les ressources.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12276058" y="4764048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21" name="Shape 15"/>
          <p:cNvSpPr/>
          <p:nvPr/>
        </p:nvSpPr>
        <p:spPr>
          <a:xfrm>
            <a:off x="12036147" y="45088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1217" y="4551402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972800" y="5671304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Vision 2030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10972800" y="6161723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Objectif d'autonomie et leadership dans des secteurs clés.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2025-03-25T14:43:00Z</dcterms:created>
  <dcterms:modified xsi:type="dcterms:W3CDTF">2025-03-25T14:43:00Z</dcterms:modified>
</cp:coreProperties>
</file>